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5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60"/>
            <p14:sldId id="261"/>
            <p14:sldId id="262"/>
            <p14:sldId id="263"/>
            <p14:sldId id="265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25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  <p:sldLayoutId id="2147483713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mfsfj.de/Kategorien/Forschungsnetz/forschungsberichte,did=20560.html" TargetMode="External"/><Relationship Id="rId2" Type="http://schemas.openxmlformats.org/officeDocument/2006/relationships/hyperlink" Target="http://www.bmfsfj.de/bmfsfj/generator/Kategorien/Forschungsnetz/forschungsberichte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/>
              <a:t>Geschlecht und Gewalt.</a:t>
            </a:r>
            <a:br>
              <a:rPr lang="de-DE" altLang="de-DE" b="1" dirty="0"/>
            </a:br>
            <a:r>
              <a:rPr lang="de-DE" altLang="de-DE" sz="3200" b="1" dirty="0"/>
              <a:t>Ein Überblick</a:t>
            </a:r>
            <a:br>
              <a:rPr lang="de-DE" altLang="de-DE" b="1" dirty="0">
                <a:solidFill>
                  <a:schemeClr val="accent1"/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332656"/>
            <a:ext cx="6647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400" dirty="0">
                <a:solidFill>
                  <a:schemeClr val="tx2"/>
                </a:solidFill>
              </a:rPr>
              <a:t>Geschlecht und Gewalt – Ein Überblick</a:t>
            </a:r>
            <a:r>
              <a:rPr lang="de-DE" altLang="de-DE" sz="2400" b="1" dirty="0">
                <a:solidFill>
                  <a:schemeClr val="tx2"/>
                </a:solidFill>
              </a:rPr>
              <a:t>		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85786" y="1285860"/>
            <a:ext cx="7572428" cy="341632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Nach WHO ist Gewalt eines der weltweit größten Gesundheitsrisiken besonders für Frauen und Kinder. </a:t>
            </a:r>
          </a:p>
          <a:p>
            <a:pPr>
              <a:buFont typeface="Arial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Frauen und Männer sind nahezu in gleichem Maße von Gewalt betroffen, unterscheiden sich aber deutlich in der Art und Weise der Gewalterfahrung: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Frauen sind häufiger von schwerer körperlicher Gewalt in der Partnerschaft sowie von sexueller Gewalt betroffen.</a:t>
            </a:r>
          </a:p>
          <a:p>
            <a:pPr>
              <a:buFont typeface="Wingdings" pitchFamily="2" charset="2"/>
              <a:buChar char="Ø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Männer sind häufiger körperlicher Gewalt im öffentlichen Raum ausgesetzt.</a:t>
            </a:r>
          </a:p>
          <a:p>
            <a:endParaRPr lang="de-DE" dirty="0"/>
          </a:p>
        </p:txBody>
      </p: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5" name="Rechteck 4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675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400" dirty="0">
                <a:solidFill>
                  <a:schemeClr val="tx2"/>
                </a:solidFill>
              </a:rPr>
              <a:t>Geschlecht und Gewalt – Ein Überblick		</a:t>
            </a:r>
          </a:p>
        </p:txBody>
      </p:sp>
      <p:pic>
        <p:nvPicPr>
          <p:cNvPr id="1026" name="Picture 2" descr="C:\Users\Julia\Desktop\Arbeit\Texte\Grafiken_Bilder\Prävalenzen_Gewalt_an Frau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084" y="1157234"/>
            <a:ext cx="6123180" cy="4071966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6786578" y="3413318"/>
            <a:ext cx="2071702" cy="181588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Grafik 1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 Lebenszeit-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prävalenzen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verschiedener Gewaltformen gegen Frauen (ab 16 Jahre). </a:t>
            </a:r>
          </a:p>
          <a:p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Schröttle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Müller (2004)]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577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283021" y="305253"/>
            <a:ext cx="6647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400" dirty="0">
                <a:solidFill>
                  <a:schemeClr val="tx2"/>
                </a:solidFill>
              </a:rPr>
              <a:t>Geschlecht und Gewalt – Ein Überblick</a:t>
            </a:r>
            <a:r>
              <a:rPr lang="de-DE" altLang="de-DE" sz="2400" dirty="0">
                <a:solidFill>
                  <a:schemeClr val="accent1"/>
                </a:solidFill>
              </a:rPr>
              <a:t>		</a:t>
            </a:r>
          </a:p>
        </p:txBody>
      </p:sp>
      <p:pic>
        <p:nvPicPr>
          <p:cNvPr id="2050" name="Picture 2" descr="C:\Users\Julia\Desktop\Arbeit\Texte\Grafiken_Bilder\Prävalenzen_Gewalt_an_Männer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314673"/>
            <a:ext cx="6645275" cy="4346575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7143768" y="3342471"/>
            <a:ext cx="1643074" cy="2246769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Grafik 2.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Lebenszeit-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prävalenzen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verschiedener Gewaltformen gegen Männer 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(ab 18 Jahre)</a:t>
            </a:r>
          </a:p>
          <a:p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BMFSFJ (2004)]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84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923" y="1055500"/>
            <a:ext cx="5524096" cy="3525628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1030"/>
          <p:cNvSpPr txBox="1">
            <a:spLocks noChangeArrowheads="1"/>
          </p:cNvSpPr>
          <p:nvPr/>
        </p:nvSpPr>
        <p:spPr bwMode="auto">
          <a:xfrm>
            <a:off x="251520" y="188913"/>
            <a:ext cx="6647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400" dirty="0">
                <a:solidFill>
                  <a:schemeClr val="tx2"/>
                </a:solidFill>
              </a:rPr>
              <a:t>Geschlecht und Gewalt – Ein Überblick		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14480" y="4707721"/>
            <a:ext cx="5616624" cy="116955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Grafik 3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 12-Monats-Prävalenz von Gewalterfahrungen in Kindheit und Jugend (11-17 Jahre). 	     	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Schlack &amp;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Hölling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(2007)]</a:t>
            </a:r>
          </a:p>
          <a:p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** p ≤ .01 = hochsignifikanter Geschlechterunterschied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828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0"/>
          <p:cNvSpPr txBox="1">
            <a:spLocks noChangeArrowheads="1"/>
          </p:cNvSpPr>
          <p:nvPr/>
        </p:nvSpPr>
        <p:spPr bwMode="auto">
          <a:xfrm>
            <a:off x="251520" y="271892"/>
            <a:ext cx="66479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400" dirty="0">
                <a:solidFill>
                  <a:schemeClr val="tx2"/>
                </a:solidFill>
              </a:rPr>
              <a:t>Geschlecht und Gewalt – Ein Überblick		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28596" y="956177"/>
            <a:ext cx="72866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		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92877" y="1440160"/>
            <a:ext cx="8358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Arias I (2004). The legacy of child maltreatment: long-term health consequences for women. Journal of 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Women’s Health 13 (5): 468–473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Forschungsverbund (2004) Gewalt gegen Männer. Personale    Gewaltwiderfahrnisse von Männern in Deutschland. Abschlussbericht der Pilotstudie im Auftrag des BMFSFJ. Berlin. </a:t>
            </a:r>
            <a:r>
              <a:rPr lang="de-DE" sz="14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www.bmfsfj.de/bmfsfj/generator/Kategorien/Forschungsnetz/forschungsberichte.html</a:t>
            </a:r>
            <a:endParaRPr lang="de-DE" sz="1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Hornberg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C.,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Schröttle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M.,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Khelaifat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N., Pauli, A., &amp; Bohne, S. (2008). Themenheft 42. </a:t>
            </a:r>
          </a:p>
          <a:p>
            <a:pPr lvl="1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„Gesundheitliche Folgen von Gewalt" Unter besonderer Berücksichtigung von häuslicher Gewalt gegen Frauen.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Krug E,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Dahlenberg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I, Mercy J et al. (2002) World report on violence and health. WHO,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Genf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Rüweler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M, Ernst C,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Wattenberg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Hornberg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 (2016). Geschlechterunterschiede bei </a:t>
            </a:r>
          </a:p>
          <a:p>
            <a:pPr lvl="1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Gewalterfahrungen und -auswirkungen. In P.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Kolip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K. Hurrelmann (Eds.), Programmbereich Gesundheit. Handbuch Geschlecht und Gesundheit. Männer und Frauen im Vergleich (2nd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.). Bern: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Hogrefe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Schlack, R., &amp;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Hölling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H. (2007). Gewalterfahrungen von Kindern und Jugendlichen im subjektiven </a:t>
            </a:r>
          </a:p>
          <a:p>
            <a:pPr lvl="1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Selbstbericht. Bundesgesundheitsblatt-Gesundheitsforschung- Gesundheitsschutz, 50(5-6), 819-826.</a:t>
            </a:r>
          </a:p>
          <a:p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Schröttle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M, Müller U (2004) Lebenssituation, Sicherheit und Gesundheit von Frauen in Deutschland. </a:t>
            </a:r>
          </a:p>
          <a:p>
            <a:pPr lvl="1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Eine repräsentative Untersuchung zu Gewalt gegen Frauen in Deutschland. Im  Auftrag des Bundesministerium für Familie, Senioren, Frauen und  Jugend. Kurz- und Langfassungen dieser und der folgenden Dokumentationen unter: </a:t>
            </a:r>
          </a:p>
          <a:p>
            <a:pPr lvl="1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www.bmfsfj.de/Kategorien/Forschungsnetz/forschungsberichte,did=20560.html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360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443</Words>
  <Application>Microsoft Office PowerPoint</Application>
  <PresentationFormat>Bildschirmpräsentation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Office-Design</vt:lpstr>
      <vt:lpstr>Geschlecht und Gewalt. Ein Überblick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13</cp:revision>
  <dcterms:created xsi:type="dcterms:W3CDTF">2017-01-12T14:54:53Z</dcterms:created>
  <dcterms:modified xsi:type="dcterms:W3CDTF">2017-01-16T13:54:59Z</dcterms:modified>
</cp:coreProperties>
</file>